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2" r:id="rId9"/>
    <p:sldId id="261" r:id="rId10"/>
    <p:sldId id="265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4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8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09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7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7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4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5551-98E1-4E8F-94B3-FD605EE52026}" type="datetimeFigureOut">
              <a:rPr lang="ru-RU" smtClean="0"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64FC-0E58-46C5-A5E1-C4BEE66B4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3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119745"/>
            <a:ext cx="11887200" cy="4680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ДОКЛАД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ГБОУДО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«Восточный»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64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7" y="1690688"/>
            <a:ext cx="3675611" cy="4900815"/>
          </a:xfrm>
        </p:spPr>
      </p:pic>
      <p:sp>
        <p:nvSpPr>
          <p:cNvPr id="6" name="Прямоугольник 5"/>
          <p:cNvSpPr/>
          <p:nvPr/>
        </p:nvSpPr>
        <p:spPr>
          <a:xfrm>
            <a:off x="4688378" y="2556406"/>
            <a:ext cx="740484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НАШИХ ЧЕМПИОНОВ!!!</a:t>
            </a:r>
          </a:p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Кучерова</a:t>
            </a: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</a:t>
            </a:r>
            <a:r>
              <a:rPr lang="ru-RU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Владиленовна</a:t>
            </a:r>
            <a:endParaRPr lang="ru-RU" sz="28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в номинации «Самая сильная»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1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9452"/>
            <a:ext cx="10515600" cy="18037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«Московская Лыжня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38839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9629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7990"/>
            <a:ext cx="12192000" cy="69359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НА БЛАГО СТОЛИЧНОГО ОБРАЗОВАНИЯ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b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ВНИМАНИЕ…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6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193" y="1609493"/>
            <a:ext cx="10515600" cy="4824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первичной профсоюзной организации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ГБОУДО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«Восточный»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членов профсоюза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98%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числа всех сотрудников организации.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первичной профсоюзной организации – защита профессиональных, трудовых, социально-экономических прав и законных интересов своих членов.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ППО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за исполнением коллективного договора и соглашений между профкомом и администрацией;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информационно - методической, консультативной, правовой помощи членам профсоюза;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организационных и финансовых мер по мотивации профсоюзного членства Территориальной профсоюзной организацией;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членов профсоюза и их детей;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 - договорное регулирование труда педагогических работников;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медицинское страхование;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труда работников образовательных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97948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ТПО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 председателей ППО «Золотая осень» и Итоговая конференция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тематические и рабочие совещания; •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 по пяти направлениям работы;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председателей первичных профсоюзных организаций по вопросам финансовой грамотности;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круглые столы председателей первичных профсоюзных организаций и работодателей - директоров образовательных учреждений по вопросам социального партнерства; • индивидуальные и групповые консультации;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членов профсоюза в рамках программы межотраслевого сотрудничества по вопросам социальной защиты работников образовательных учреждений;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селекторное совещание «Профсоюзный час».</a:t>
            </a:r>
          </a:p>
        </p:txBody>
      </p:sp>
    </p:spTree>
    <p:extLst>
      <p:ext uri="{BB962C8B-B14F-4D97-AF65-F5344CB8AC3E}">
        <p14:creationId xmlns:p14="http://schemas.microsoft.com/office/powerpoint/2010/main" val="53151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04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ППО ГБОУДО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«Восточный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9" y="2186248"/>
            <a:ext cx="2914130" cy="3574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05" y="2186248"/>
            <a:ext cx="2801735" cy="35827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85" y="2809703"/>
            <a:ext cx="4488873" cy="2951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1209" y="5893861"/>
            <a:ext cx="291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слово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иректора А.А.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Гурченковой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6685" y="5769033"/>
            <a:ext cx="30239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Войлоков М.А.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Председателя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Рудалева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И.И.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профсоюзного комитета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39497" y="5815199"/>
            <a:ext cx="2876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Поздравления членов профсоюза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1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деятельность членов ППО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ГБОУДО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«Восточный»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2755668"/>
            <a:ext cx="4555375" cy="3437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861" y="2755668"/>
            <a:ext cx="4583084" cy="3503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120" y="6259484"/>
            <a:ext cx="9847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предвыборном штабе мэра Москвы С.С.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Собянина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(август-сентябрь 2018)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3" y="2483606"/>
            <a:ext cx="4754880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46" y="2483606"/>
            <a:ext cx="4754880" cy="3582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913" y="6049888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встреча с председателем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ТПО ВАО О.И. Тришиной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346" y="6188387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Селектор «Профсоюзный час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(октябрь 2018)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8060" y="1287813"/>
            <a:ext cx="4593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5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бочие будни</a:t>
            </a:r>
            <a:endParaRPr lang="ru-RU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7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начимые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2018)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2" y="2206097"/>
            <a:ext cx="3040034" cy="4053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2512522"/>
            <a:ext cx="4940531" cy="3705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615" y="6301033"/>
            <a:ext cx="1147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членов ППО ГБОУДО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ДТДиМ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«Восточный» в образовательном форуме «ГОРОД ОБРАЗОВАНИЕ»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1900767"/>
            <a:ext cx="5571067" cy="417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0767"/>
            <a:ext cx="5359400" cy="417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1093" y="6237701"/>
            <a:ext cx="46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 «Измайлово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(август 2018)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спортивных мероприятиях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123424"/>
            <a:ext cx="2867892" cy="21509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4" y="2158992"/>
            <a:ext cx="2867892" cy="2150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4274343"/>
            <a:ext cx="2867892" cy="2150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4" y="4274343"/>
            <a:ext cx="2867892" cy="21405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5286" y="6389694"/>
            <a:ext cx="422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«Знание-сила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ноябрь 2018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5" y="2183692"/>
            <a:ext cx="3173384" cy="42311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4260" y="6414870"/>
            <a:ext cx="404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безопасности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(апрель 2018)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9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330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     ПУБЛИЧНЫЙ ДОКЛАД ПЕРВИЧНОЙ ПРОФСОЮЗНОЙ ОРГАНИЗАЦИИ  ГБОУДО ДТДиМ «Восточный»  за 2018 год </vt:lpstr>
      <vt:lpstr>Презентация PowerPoint</vt:lpstr>
      <vt:lpstr>Презентация PowerPoint</vt:lpstr>
      <vt:lpstr>    Выборы ППО ГБОУДО ДТДиМ «Восточный» август 2018</vt:lpstr>
      <vt:lpstr>    Общественная деятельность членов ППО ГБОУДО ДТДиМ «Восточный»</vt:lpstr>
      <vt:lpstr>Презентация PowerPoint</vt:lpstr>
      <vt:lpstr>   Значимые мероприятия (сентябрь 2018)</vt:lpstr>
      <vt:lpstr>Презентация PowerPoint</vt:lpstr>
      <vt:lpstr>   Участие в спортивных мероприятиях</vt:lpstr>
      <vt:lpstr>Презентация PowerPoint</vt:lpstr>
      <vt:lpstr>«Московская Лыжня – 2018»</vt:lpstr>
      <vt:lpstr>          МЫ РАБОТАЕМ НА БЛАГО СТОЛИЧНОГО ОБРАЗОВАНИЯ!! СПАСИБО ЗА ВНИМАНИЕ…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ПРОФСОЮЗНАЯ ОРГАНИЗАЦИЯ    ГБОУДО ДТДиМ «Восточный»</dc:title>
  <dc:creator>pc1</dc:creator>
  <cp:lastModifiedBy>pc1</cp:lastModifiedBy>
  <cp:revision>11</cp:revision>
  <dcterms:created xsi:type="dcterms:W3CDTF">2018-12-07T07:53:04Z</dcterms:created>
  <dcterms:modified xsi:type="dcterms:W3CDTF">2019-03-07T08:37:44Z</dcterms:modified>
</cp:coreProperties>
</file>